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</p:sldIdLst>
  <p:sldSz cx="10333038" cy="7200900"/>
  <p:notesSz cx="6954838" cy="9309100"/>
  <p:defaultTextStyle>
    <a:defPPr>
      <a:defRPr lang="ru-RU"/>
    </a:defPPr>
    <a:lvl1pPr marL="0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0954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1908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2862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3816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04770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05724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06678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07632" algn="l" defTabSz="10019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0DE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6122" autoAdjust="0"/>
  </p:normalViewPr>
  <p:slideViewPr>
    <p:cSldViewPr>
      <p:cViewPr varScale="1">
        <p:scale>
          <a:sx n="90" d="100"/>
          <a:sy n="90" d="100"/>
        </p:scale>
        <p:origin x="1200" y="53"/>
      </p:cViewPr>
      <p:guideLst>
        <p:guide orient="horz" pos="2268"/>
        <p:guide pos="32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4978" y="2236947"/>
            <a:ext cx="8783082" cy="15435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9956" y="4080510"/>
            <a:ext cx="7233127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0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1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2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3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4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5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7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9D80-5471-495A-811E-CD049B02C66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068D-F0D3-4D1D-B143-520B9AECA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9D80-5471-495A-811E-CD049B02C66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068D-F0D3-4D1D-B143-520B9AECA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467350" y="303372"/>
            <a:ext cx="2626314" cy="645080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3028" y="303372"/>
            <a:ext cx="7712105" cy="64508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9D80-5471-495A-811E-CD049B02C66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068D-F0D3-4D1D-B143-520B9AECA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9D80-5471-495A-811E-CD049B02C66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068D-F0D3-4D1D-B143-520B9AECA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239" y="4627245"/>
            <a:ext cx="8783082" cy="143017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6239" y="3052049"/>
            <a:ext cx="8783082" cy="15751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09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19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28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38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047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05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066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076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9D80-5471-495A-811E-CD049B02C66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068D-F0D3-4D1D-B143-520B9AECA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83029" y="1763554"/>
            <a:ext cx="5168312" cy="499062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23558" y="1763554"/>
            <a:ext cx="5170107" cy="499062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9D80-5471-495A-811E-CD049B02C66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068D-F0D3-4D1D-B143-520B9AECA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652" y="288370"/>
            <a:ext cx="9299734" cy="12001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652" y="1611869"/>
            <a:ext cx="4565553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54" indent="0">
              <a:buNone/>
              <a:defRPr sz="2200" b="1"/>
            </a:lvl2pPr>
            <a:lvl3pPr marL="1001908" indent="0">
              <a:buNone/>
              <a:defRPr sz="2000" b="1"/>
            </a:lvl3pPr>
            <a:lvl4pPr marL="1502862" indent="0">
              <a:buNone/>
              <a:defRPr sz="1800" b="1"/>
            </a:lvl4pPr>
            <a:lvl5pPr marL="2003816" indent="0">
              <a:buNone/>
              <a:defRPr sz="1800" b="1"/>
            </a:lvl5pPr>
            <a:lvl6pPr marL="2504770" indent="0">
              <a:buNone/>
              <a:defRPr sz="1800" b="1"/>
            </a:lvl6pPr>
            <a:lvl7pPr marL="3005724" indent="0">
              <a:buNone/>
              <a:defRPr sz="1800" b="1"/>
            </a:lvl7pPr>
            <a:lvl8pPr marL="3506678" indent="0">
              <a:buNone/>
              <a:defRPr sz="1800" b="1"/>
            </a:lvl8pPr>
            <a:lvl9pPr marL="400763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6652" y="2283619"/>
            <a:ext cx="4565553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49041" y="1611869"/>
            <a:ext cx="4567346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54" indent="0">
              <a:buNone/>
              <a:defRPr sz="2200" b="1"/>
            </a:lvl2pPr>
            <a:lvl3pPr marL="1001908" indent="0">
              <a:buNone/>
              <a:defRPr sz="2000" b="1"/>
            </a:lvl3pPr>
            <a:lvl4pPr marL="1502862" indent="0">
              <a:buNone/>
              <a:defRPr sz="1800" b="1"/>
            </a:lvl4pPr>
            <a:lvl5pPr marL="2003816" indent="0">
              <a:buNone/>
              <a:defRPr sz="1800" b="1"/>
            </a:lvl5pPr>
            <a:lvl6pPr marL="2504770" indent="0">
              <a:buNone/>
              <a:defRPr sz="1800" b="1"/>
            </a:lvl6pPr>
            <a:lvl7pPr marL="3005724" indent="0">
              <a:buNone/>
              <a:defRPr sz="1800" b="1"/>
            </a:lvl7pPr>
            <a:lvl8pPr marL="3506678" indent="0">
              <a:buNone/>
              <a:defRPr sz="1800" b="1"/>
            </a:lvl8pPr>
            <a:lvl9pPr marL="400763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49041" y="2283619"/>
            <a:ext cx="4567346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9D80-5471-495A-811E-CD049B02C66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068D-F0D3-4D1D-B143-520B9AECA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9D80-5471-495A-811E-CD049B02C66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068D-F0D3-4D1D-B143-520B9AECA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9D80-5471-495A-811E-CD049B02C66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068D-F0D3-4D1D-B143-520B9AECA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653" y="286702"/>
            <a:ext cx="3399498" cy="12201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39931" y="286703"/>
            <a:ext cx="5776455" cy="6145769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6653" y="1506856"/>
            <a:ext cx="3399498" cy="4925616"/>
          </a:xfrm>
        </p:spPr>
        <p:txBody>
          <a:bodyPr/>
          <a:lstStyle>
            <a:lvl1pPr marL="0" indent="0">
              <a:buNone/>
              <a:defRPr sz="1500"/>
            </a:lvl1pPr>
            <a:lvl2pPr marL="500954" indent="0">
              <a:buNone/>
              <a:defRPr sz="1300"/>
            </a:lvl2pPr>
            <a:lvl3pPr marL="1001908" indent="0">
              <a:buNone/>
              <a:defRPr sz="1100"/>
            </a:lvl3pPr>
            <a:lvl4pPr marL="1502862" indent="0">
              <a:buNone/>
              <a:defRPr sz="1000"/>
            </a:lvl4pPr>
            <a:lvl5pPr marL="2003816" indent="0">
              <a:buNone/>
              <a:defRPr sz="1000"/>
            </a:lvl5pPr>
            <a:lvl6pPr marL="2504770" indent="0">
              <a:buNone/>
              <a:defRPr sz="1000"/>
            </a:lvl6pPr>
            <a:lvl7pPr marL="3005724" indent="0">
              <a:buNone/>
              <a:defRPr sz="1000"/>
            </a:lvl7pPr>
            <a:lvl8pPr marL="3506678" indent="0">
              <a:buNone/>
              <a:defRPr sz="1000"/>
            </a:lvl8pPr>
            <a:lvl9pPr marL="400763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9D80-5471-495A-811E-CD049B02C66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068D-F0D3-4D1D-B143-520B9AECA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5348" y="5040630"/>
            <a:ext cx="6199823" cy="5950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25348" y="643414"/>
            <a:ext cx="6199823" cy="4320540"/>
          </a:xfrm>
        </p:spPr>
        <p:txBody>
          <a:bodyPr/>
          <a:lstStyle>
            <a:lvl1pPr marL="0" indent="0">
              <a:buNone/>
              <a:defRPr sz="3500"/>
            </a:lvl1pPr>
            <a:lvl2pPr marL="500954" indent="0">
              <a:buNone/>
              <a:defRPr sz="3100"/>
            </a:lvl2pPr>
            <a:lvl3pPr marL="1001908" indent="0">
              <a:buNone/>
              <a:defRPr sz="2600"/>
            </a:lvl3pPr>
            <a:lvl4pPr marL="1502862" indent="0">
              <a:buNone/>
              <a:defRPr sz="2200"/>
            </a:lvl4pPr>
            <a:lvl5pPr marL="2003816" indent="0">
              <a:buNone/>
              <a:defRPr sz="2200"/>
            </a:lvl5pPr>
            <a:lvl6pPr marL="2504770" indent="0">
              <a:buNone/>
              <a:defRPr sz="2200"/>
            </a:lvl6pPr>
            <a:lvl7pPr marL="3005724" indent="0">
              <a:buNone/>
              <a:defRPr sz="2200"/>
            </a:lvl7pPr>
            <a:lvl8pPr marL="3506678" indent="0">
              <a:buNone/>
              <a:defRPr sz="2200"/>
            </a:lvl8pPr>
            <a:lvl9pPr marL="4007632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25348" y="5635705"/>
            <a:ext cx="6199823" cy="845105"/>
          </a:xfrm>
        </p:spPr>
        <p:txBody>
          <a:bodyPr/>
          <a:lstStyle>
            <a:lvl1pPr marL="0" indent="0">
              <a:buNone/>
              <a:defRPr sz="1500"/>
            </a:lvl1pPr>
            <a:lvl2pPr marL="500954" indent="0">
              <a:buNone/>
              <a:defRPr sz="1300"/>
            </a:lvl2pPr>
            <a:lvl3pPr marL="1001908" indent="0">
              <a:buNone/>
              <a:defRPr sz="1100"/>
            </a:lvl3pPr>
            <a:lvl4pPr marL="1502862" indent="0">
              <a:buNone/>
              <a:defRPr sz="1000"/>
            </a:lvl4pPr>
            <a:lvl5pPr marL="2003816" indent="0">
              <a:buNone/>
              <a:defRPr sz="1000"/>
            </a:lvl5pPr>
            <a:lvl6pPr marL="2504770" indent="0">
              <a:buNone/>
              <a:defRPr sz="1000"/>
            </a:lvl6pPr>
            <a:lvl7pPr marL="3005724" indent="0">
              <a:buNone/>
              <a:defRPr sz="1000"/>
            </a:lvl7pPr>
            <a:lvl8pPr marL="3506678" indent="0">
              <a:buNone/>
              <a:defRPr sz="1000"/>
            </a:lvl8pPr>
            <a:lvl9pPr marL="400763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9D80-5471-495A-811E-CD049B02C66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D068D-F0D3-4D1D-B143-520B9AECA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652" y="288370"/>
            <a:ext cx="9299734" cy="1200150"/>
          </a:xfrm>
          <a:prstGeom prst="rect">
            <a:avLst/>
          </a:prstGeom>
        </p:spPr>
        <p:txBody>
          <a:bodyPr vert="horz" lIns="100191" tIns="50095" rIns="100191" bIns="5009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652" y="1680211"/>
            <a:ext cx="9299734" cy="4752261"/>
          </a:xfrm>
          <a:prstGeom prst="rect">
            <a:avLst/>
          </a:prstGeom>
        </p:spPr>
        <p:txBody>
          <a:bodyPr vert="horz" lIns="100191" tIns="50095" rIns="100191" bIns="5009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6652" y="6674168"/>
            <a:ext cx="2411042" cy="383381"/>
          </a:xfrm>
          <a:prstGeom prst="rect">
            <a:avLst/>
          </a:prstGeom>
        </p:spPr>
        <p:txBody>
          <a:bodyPr vert="horz" lIns="100191" tIns="50095" rIns="100191" bIns="5009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39D80-5471-495A-811E-CD049B02C66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30455" y="6674168"/>
            <a:ext cx="3272129" cy="383381"/>
          </a:xfrm>
          <a:prstGeom prst="rect">
            <a:avLst/>
          </a:prstGeom>
        </p:spPr>
        <p:txBody>
          <a:bodyPr vert="horz" lIns="100191" tIns="50095" rIns="100191" bIns="5009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05344" y="6674168"/>
            <a:ext cx="2411042" cy="383381"/>
          </a:xfrm>
          <a:prstGeom prst="rect">
            <a:avLst/>
          </a:prstGeom>
        </p:spPr>
        <p:txBody>
          <a:bodyPr vert="horz" lIns="100191" tIns="50095" rIns="100191" bIns="5009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D068D-F0D3-4D1D-B143-520B9AECA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1908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5716" indent="-375716" algn="l" defTabSz="100190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4050" indent="-313096" algn="l" defTabSz="100190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385" indent="-250477" algn="l" defTabSz="100190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3339" indent="-250477" algn="l" defTabSz="100190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4293" indent="-250477" algn="l" defTabSz="100190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5247" indent="-250477" algn="l" defTabSz="10019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56201" indent="-250477" algn="l" defTabSz="10019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57155" indent="-250477" algn="l" defTabSz="10019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58109" indent="-250477" algn="l" defTabSz="10019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19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954" algn="l" defTabSz="10019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908" algn="l" defTabSz="10019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2862" algn="l" defTabSz="10019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3816" algn="l" defTabSz="10019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4770" algn="l" defTabSz="10019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5724" algn="l" defTabSz="10019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6678" algn="l" defTabSz="10019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7632" algn="l" defTabSz="10019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0" y="1305107"/>
            <a:ext cx="10279087" cy="4614908"/>
          </a:xfrm>
          <a:prstGeom prst="rect">
            <a:avLst/>
          </a:prstGeom>
        </p:spPr>
      </p:pic>
      <p:sp>
        <p:nvSpPr>
          <p:cNvPr id="43" name="Заголовок 1"/>
          <p:cNvSpPr txBox="1">
            <a:spLocks/>
          </p:cNvSpPr>
          <p:nvPr/>
        </p:nvSpPr>
        <p:spPr>
          <a:xfrm>
            <a:off x="9445073" y="6600846"/>
            <a:ext cx="807238" cy="750099"/>
          </a:xfrm>
          <a:prstGeom prst="rect">
            <a:avLst/>
          </a:prstGeom>
        </p:spPr>
        <p:txBody>
          <a:bodyPr vert="horz" lIns="100184" tIns="50092" rIns="100184" bIns="50092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en-US" sz="1300" b="1" dirty="0">
                <a:ln w="6350">
                  <a:noFill/>
                </a:ln>
                <a:solidFill>
                  <a:srgbClr val="96969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  <a:ea typeface="+mj-ea"/>
                <a:cs typeface="Arial" pitchFamily="34" charset="0"/>
              </a:rPr>
              <a:t>AK</a:t>
            </a:r>
            <a:endParaRPr lang="ru-RU" sz="1300" b="1" dirty="0">
              <a:ln w="6350">
                <a:noFill/>
              </a:ln>
              <a:solidFill>
                <a:srgbClr val="969696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99" y="288082"/>
            <a:ext cx="71287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1" y="1"/>
            <a:ext cx="202389" cy="408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184" tIns="50092" rIns="100184" bIns="50092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" y="0"/>
            <a:ext cx="10333038" cy="720090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353" tIns="44176" rIns="88353" bIns="44176" rtlCol="0" anchor="ctr"/>
          <a:lstStyle/>
          <a:p>
            <a:pPr algn="ctr"/>
            <a:endParaRPr lang="ru-RU"/>
          </a:p>
        </p:txBody>
      </p:sp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5399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9" name="Прямая соединительная линия 68"/>
          <p:cNvCxnSpPr/>
          <p:nvPr/>
        </p:nvCxnSpPr>
        <p:spPr>
          <a:xfrm>
            <a:off x="0" y="671743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1"/>
          <p:cNvSpPr txBox="1">
            <a:spLocks/>
          </p:cNvSpPr>
          <p:nvPr/>
        </p:nvSpPr>
        <p:spPr>
          <a:xfrm>
            <a:off x="1049420" y="204057"/>
            <a:ext cx="9041472" cy="660089"/>
          </a:xfrm>
          <a:prstGeom prst="rect">
            <a:avLst/>
          </a:prstGeom>
        </p:spPr>
        <p:txBody>
          <a:bodyPr vert="horz" lIns="100184" tIns="50092" rIns="100184" bIns="50092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Химлаборатория</a:t>
            </a: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52801" y="720130"/>
            <a:ext cx="638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chemeClr val="accent4">
                    <a:lumMod val="75000"/>
                  </a:schemeClr>
                </a:solidFill>
              </a:rPr>
              <a:t>План</a:t>
            </a:r>
            <a:endParaRPr lang="en-US" sz="1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98167" y="2684727"/>
            <a:ext cx="144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dirty="0" smtClean="0"/>
              <a:t>ატომურ-აბსორბციული ანალიზის ოთახი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846039" y="4196895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dirty="0" smtClean="0"/>
              <a:t>გეოლოგიური სინჯების ანალიზის ლაბორატორია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7758807" y="431071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dirty="0" smtClean="0"/>
              <a:t>სასწორების ოთახი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6102623" y="2664346"/>
            <a:ext cx="915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პ</a:t>
            </a:r>
            <a:r>
              <a:rPr lang="ka-GE" sz="1000" dirty="0" smtClean="0"/>
              <a:t>ერსონალის ოტახი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5007646" y="2696285"/>
            <a:ext cx="14518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dirty="0" smtClean="0"/>
              <a:t>ადმინისტრაცია</a:t>
            </a:r>
            <a:endParaRPr lang="en-US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3654351" y="2756735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dirty="0" smtClean="0"/>
              <a:t>ტექპერსონალი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6318647" y="4310714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dirty="0" smtClean="0"/>
              <a:t>მუფელური ფეჩები</a:t>
            </a:r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8910935" y="4340911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XRF</a:t>
            </a:r>
            <a:endParaRPr lang="en-US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9130159" y="2900751"/>
            <a:ext cx="932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sym typeface="Webdings"/>
              </a:rPr>
              <a:t>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10935" y="2972759"/>
            <a:ext cx="696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sym typeface="Webdings"/>
              </a:rPr>
              <a:t>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30815" y="2716665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dirty="0" smtClean="0"/>
              <a:t>საწყობი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3870375" y="4310714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dirty="0" smtClean="0"/>
              <a:t>სველი ქიმიის დარბაზი</a:t>
            </a:r>
            <a:endParaRPr 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8478887" y="1862442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dirty="0" smtClean="0"/>
              <a:t>საწყობი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630015" y="2808362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dirty="0" smtClean="0"/>
              <a:t>სასინჯარე</a:t>
            </a:r>
            <a:endParaRPr lang="en-US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6915514" y="2696284"/>
            <a:ext cx="915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პ</a:t>
            </a:r>
            <a:r>
              <a:rPr lang="ka-GE" sz="1000" dirty="0" smtClean="0"/>
              <a:t>ერსონალის ოტახი</a:t>
            </a:r>
            <a:endParaRPr lang="en-US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774031" y="3312418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32,28მ2</a:t>
            </a:r>
            <a:endParaRPr lang="en-US" sz="11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718247" y="2618760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23,71მ2</a:t>
            </a:r>
            <a:endParaRPr lang="en-US" sz="11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582343" y="309639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24,25მ2</a:t>
            </a:r>
            <a:endParaRPr lang="en-US" sz="11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094511" y="309639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15,85მ2</a:t>
            </a:r>
            <a:endParaRPr lang="en-US" sz="11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102623" y="309639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13,13მ2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182743" y="309639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13,46მ2</a:t>
            </a:r>
            <a:endParaRPr lang="en-US" sz="11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830815" y="2952378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11,27მ2</a:t>
            </a:r>
            <a:endParaRPr lang="en-US" sz="11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9126959" y="4923016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28 მ2</a:t>
            </a:r>
            <a:endParaRPr lang="en-US" sz="11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830815" y="4923016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19,6მ2</a:t>
            </a:r>
            <a:endParaRPr lang="en-US" sz="11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174631" y="489659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32,28მ2</a:t>
            </a:r>
            <a:endParaRPr lang="en-US" sz="11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654351" y="489659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59,64მ2</a:t>
            </a:r>
            <a:endParaRPr lang="en-US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718247" y="4923016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68,26მ2</a:t>
            </a:r>
            <a:endParaRPr lang="en-US" sz="11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686799" y="1584226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33,6მ2</a:t>
            </a:r>
            <a:endParaRPr lang="en-US" sz="11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214191" y="355486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100" b="1" dirty="0" smtClean="0"/>
              <a:t>53,48მ2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54351" y="1512218"/>
            <a:ext cx="2178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h=3500mm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8479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48</Words>
  <Application>Microsoft Office PowerPoint</Application>
  <PresentationFormat>Произвольный</PresentationFormat>
  <Paragraphs>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AcadNusx</vt:lpstr>
      <vt:lpstr>Arial</vt:lpstr>
      <vt:lpstr>Brush Script MT</vt:lpstr>
      <vt:lpstr>Calibri</vt:lpstr>
      <vt:lpstr>Webdings</vt:lpstr>
      <vt:lpstr>Тема Office</vt:lpstr>
      <vt:lpstr>Презентация PowerPoint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кусиани</dc:creator>
  <cp:lastModifiedBy>hp</cp:lastModifiedBy>
  <cp:revision>172</cp:revision>
  <cp:lastPrinted>2020-06-02T05:26:49Z</cp:lastPrinted>
  <dcterms:created xsi:type="dcterms:W3CDTF">2008-10-21T07:51:50Z</dcterms:created>
  <dcterms:modified xsi:type="dcterms:W3CDTF">2020-09-07T11:25:38Z</dcterms:modified>
</cp:coreProperties>
</file>